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56" r:id="rId5"/>
    <p:sldId id="260" r:id="rId6"/>
    <p:sldId id="271" r:id="rId7"/>
    <p:sldId id="262" r:id="rId8"/>
    <p:sldId id="261" r:id="rId9"/>
    <p:sldId id="267" r:id="rId10"/>
    <p:sldId id="268" r:id="rId11"/>
    <p:sldId id="264" r:id="rId12"/>
    <p:sldId id="265" r:id="rId13"/>
    <p:sldId id="269" r:id="rId14"/>
    <p:sldId id="270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umya Kundu" initials="SK" lastIdx="1" clrIdx="0">
    <p:extLst>
      <p:ext uri="{19B8F6BF-5375-455C-9EA6-DF929625EA0E}">
        <p15:presenceInfo xmlns:p15="http://schemas.microsoft.com/office/powerpoint/2012/main" userId="S-1-5-21-823518204-1303643608-725345543-41947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jpe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12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5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68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4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91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99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32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7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84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50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50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817D6-6C09-4B70-9515-A86611C973D0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5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085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Current issues with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could we do in the future?</a:t>
            </a:r>
          </a:p>
        </p:txBody>
      </p:sp>
    </p:spTree>
    <p:extLst>
      <p:ext uri="{BB962C8B-B14F-4D97-AF65-F5344CB8AC3E}">
        <p14:creationId xmlns:p14="http://schemas.microsoft.com/office/powerpoint/2010/main" val="164209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Future applications of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Mechanical leg control &amp; exoskeletons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Dream recording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Video games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Brain prosthesis &amp; augmentation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56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939654"/>
            <a:ext cx="10515600" cy="978693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How bad can it get?</a:t>
            </a:r>
          </a:p>
        </p:txBody>
      </p:sp>
    </p:spTree>
    <p:extLst>
      <p:ext uri="{BB962C8B-B14F-4D97-AF65-F5344CB8AC3E}">
        <p14:creationId xmlns:p14="http://schemas.microsoft.com/office/powerpoint/2010/main" val="204003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Future issues with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>
                <a:solidFill>
                  <a:schemeClr val="bg1"/>
                </a:solidFill>
                <a:latin typeface="Garamond" panose="02020404030301010803" pitchFamily="18" charset="0"/>
              </a:rPr>
              <a:t>Hackable Brains</a:t>
            </a:r>
          </a:p>
          <a:p>
            <a:pPr>
              <a:lnSpc>
                <a:spcPct val="200000"/>
              </a:lnSpc>
            </a:pPr>
            <a:r>
              <a:rPr lang="en-US" dirty="0" smtClean="0">
                <a:solidFill>
                  <a:schemeClr val="bg1"/>
                </a:solidFill>
                <a:latin typeface="Garamond" panose="02020404030301010803" pitchFamily="18" charset="0"/>
              </a:rPr>
              <a:t>Massive privacy concerns, thought policing</a:t>
            </a:r>
          </a:p>
          <a:p>
            <a:pPr>
              <a:lnSpc>
                <a:spcPct val="200000"/>
              </a:lnSpc>
            </a:pPr>
            <a:r>
              <a:rPr lang="en-US" dirty="0" smtClean="0">
                <a:solidFill>
                  <a:schemeClr val="bg1"/>
                </a:solidFill>
                <a:latin typeface="Garamond" panose="02020404030301010803" pitchFamily="18" charset="0"/>
              </a:rPr>
              <a:t>Overdependence</a:t>
            </a:r>
          </a:p>
          <a:p>
            <a:pPr>
              <a:lnSpc>
                <a:spcPct val="200000"/>
              </a:lnSpc>
            </a:pPr>
            <a:endParaRPr lang="en-US" dirty="0" smtClean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dirty="0" smtClean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294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2486864"/>
            <a:ext cx="10515600" cy="1884273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Should we pursue BCI technology?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To what extent?</a:t>
            </a:r>
            <a:endParaRPr 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83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on Musk  How to Build the Future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35000" end="100588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45550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Who is this and what is he talking about?</a:t>
            </a:r>
          </a:p>
        </p:txBody>
      </p:sp>
    </p:spTree>
    <p:extLst>
      <p:ext uri="{BB962C8B-B14F-4D97-AF65-F5344CB8AC3E}">
        <p14:creationId xmlns:p14="http://schemas.microsoft.com/office/powerpoint/2010/main" val="64719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Brain-Computer Interface (BCI)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Soumya Kundu and Christopher Oldham</a:t>
            </a:r>
          </a:p>
        </p:txBody>
      </p:sp>
    </p:spTree>
    <p:extLst>
      <p:ext uri="{BB962C8B-B14F-4D97-AF65-F5344CB8AC3E}">
        <p14:creationId xmlns:p14="http://schemas.microsoft.com/office/powerpoint/2010/main" val="103684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BCI?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A brain-computer interface (BCI) is a device that provides the brain with a new, non-muscular communication and control channel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fMRI &amp; EEG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880" y="2846730"/>
            <a:ext cx="3405920" cy="3330233"/>
          </a:xfrm>
          <a:prstGeom prst="rect">
            <a:avLst/>
          </a:prstGeom>
        </p:spPr>
      </p:pic>
      <p:pic>
        <p:nvPicPr>
          <p:cNvPr id="1028" name="Picture 4" descr="Image result for fMRI sc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328" y="3330442"/>
            <a:ext cx="3790115" cy="236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229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ichio Kaku on Reading Minds, Recording Dreams, and Brain Imaging - YouTube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91421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051211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are some current applications of BCI?</a:t>
            </a:r>
          </a:p>
        </p:txBody>
      </p:sp>
    </p:spTree>
    <p:extLst>
      <p:ext uri="{BB962C8B-B14F-4D97-AF65-F5344CB8AC3E}">
        <p14:creationId xmlns:p14="http://schemas.microsoft.com/office/powerpoint/2010/main" val="284195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Current Applications of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Mouse moving, writing emails &amp; doing crossword puzzles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Wheelchair control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Controlling household appliances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Mechanical arm control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32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71763"/>
            <a:ext cx="10515600" cy="1514475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problems might we have with our current BCI technology?</a:t>
            </a:r>
          </a:p>
        </p:txBody>
      </p:sp>
    </p:spTree>
    <p:extLst>
      <p:ext uri="{BB962C8B-B14F-4D97-AF65-F5344CB8AC3E}">
        <p14:creationId xmlns:p14="http://schemas.microsoft.com/office/powerpoint/2010/main" val="198082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145</Words>
  <Application>Microsoft Office PowerPoint</Application>
  <PresentationFormat>Widescreen</PresentationFormat>
  <Paragraphs>34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Garamond</vt:lpstr>
      <vt:lpstr>Office Theme</vt:lpstr>
      <vt:lpstr>PowerPoint Presentation</vt:lpstr>
      <vt:lpstr>PowerPoint Presentation</vt:lpstr>
      <vt:lpstr>PowerPoint Presentation</vt:lpstr>
      <vt:lpstr>Brain-Computer Interface (BCI)</vt:lpstr>
      <vt:lpstr>BCI?</vt:lpstr>
      <vt:lpstr>PowerPoint Presentation</vt:lpstr>
      <vt:lpstr>PowerPoint Presentation</vt:lpstr>
      <vt:lpstr>Current Applications of BCI</vt:lpstr>
      <vt:lpstr>PowerPoint Presentation</vt:lpstr>
      <vt:lpstr>Current issues with BCI</vt:lpstr>
      <vt:lpstr>PowerPoint Presentation</vt:lpstr>
      <vt:lpstr>Future applications of BCI</vt:lpstr>
      <vt:lpstr>PowerPoint Presentation</vt:lpstr>
      <vt:lpstr>Future issues with BCI</vt:lpstr>
      <vt:lpstr>PowerPoint Presentation</vt:lpstr>
    </vt:vector>
  </TitlesOfParts>
  <Company>University of Connecticut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Soumya Kundu</dc:creator>
  <cp:lastModifiedBy>Christopher Oldham</cp:lastModifiedBy>
  <cp:revision>16</cp:revision>
  <dcterms:created xsi:type="dcterms:W3CDTF">2017-04-09T21:10:26Z</dcterms:created>
  <dcterms:modified xsi:type="dcterms:W3CDTF">2017-04-12T04:19:11Z</dcterms:modified>
</cp:coreProperties>
</file>

<file path=docProps/thumbnail.jpeg>
</file>